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801600" cy="9601200" type="A3"/>
  <p:notesSz cx="6797675" cy="9928225"/>
  <p:defaultTextStyle>
    <a:defPPr>
      <a:defRPr lang="de-DE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-2352" y="-43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80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07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97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08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6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38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61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75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5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56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8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5BF7-CBDE-4A2F-A9B6-B652A91C0708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49D9-5B4A-454D-9AC0-E607BDB3B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0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 rot="16200000" flipH="1">
            <a:off x="6042857" y="4432776"/>
            <a:ext cx="420406" cy="84979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20" name="Rechteck 19"/>
          <p:cNvSpPr/>
          <p:nvPr/>
        </p:nvSpPr>
        <p:spPr>
          <a:xfrm>
            <a:off x="10045217" y="6451859"/>
            <a:ext cx="905549" cy="29297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rgbClr val="002060"/>
                </a:solidFill>
              </a:rPr>
              <a:t>Lager</a:t>
            </a:r>
            <a:endParaRPr lang="de-DE" sz="1600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001651" y="508501"/>
            <a:ext cx="7522898" cy="5539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GGS Albert-Schweitzer-Straße - </a:t>
            </a:r>
            <a:r>
              <a:rPr lang="de-DE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Raumplan</a:t>
            </a:r>
            <a:endParaRPr lang="de-D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1491050" y="5693324"/>
            <a:ext cx="791967" cy="75853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/>
              <a:t> </a:t>
            </a:r>
            <a:r>
              <a:rPr lang="de-DE" sz="3528" dirty="0" smtClean="0">
                <a:solidFill>
                  <a:srgbClr val="000000"/>
                </a:solidFill>
              </a:rPr>
              <a:t>D1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1898667" y="6437005"/>
            <a:ext cx="342209" cy="304489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 smtClean="0"/>
              <a:t>WC</a:t>
            </a:r>
            <a:endParaRPr lang="de-DE" sz="900" dirty="0"/>
          </a:p>
        </p:txBody>
      </p:sp>
      <p:sp>
        <p:nvSpPr>
          <p:cNvPr id="19" name="Rechteck 18"/>
          <p:cNvSpPr/>
          <p:nvPr/>
        </p:nvSpPr>
        <p:spPr>
          <a:xfrm>
            <a:off x="11608840" y="6708256"/>
            <a:ext cx="252639" cy="176481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22" name="Rechteck 21"/>
          <p:cNvSpPr/>
          <p:nvPr/>
        </p:nvSpPr>
        <p:spPr>
          <a:xfrm>
            <a:off x="9682965" y="6410676"/>
            <a:ext cx="345939" cy="22345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23" name="Rechteck 22"/>
          <p:cNvSpPr/>
          <p:nvPr/>
        </p:nvSpPr>
        <p:spPr>
          <a:xfrm>
            <a:off x="9960453" y="7494872"/>
            <a:ext cx="745925" cy="72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C3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9960454" y="6743537"/>
            <a:ext cx="745925" cy="75243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C2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9960454" y="8205588"/>
            <a:ext cx="745925" cy="72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C4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 rot="16200000">
            <a:off x="8552156" y="6391349"/>
            <a:ext cx="387977" cy="184591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27" name="Rechteck 26"/>
          <p:cNvSpPr/>
          <p:nvPr/>
        </p:nvSpPr>
        <p:spPr>
          <a:xfrm>
            <a:off x="8637563" y="7484033"/>
            <a:ext cx="589807" cy="730839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WC</a:t>
            </a:r>
            <a:endParaRPr lang="de-DE" sz="2000" dirty="0"/>
          </a:p>
        </p:txBody>
      </p:sp>
      <p:sp>
        <p:nvSpPr>
          <p:cNvPr id="29" name="Rechteck 28"/>
          <p:cNvSpPr/>
          <p:nvPr/>
        </p:nvSpPr>
        <p:spPr>
          <a:xfrm>
            <a:off x="7719646" y="4671429"/>
            <a:ext cx="279632" cy="281313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32" name="Rechteck 31"/>
          <p:cNvSpPr/>
          <p:nvPr/>
        </p:nvSpPr>
        <p:spPr>
          <a:xfrm>
            <a:off x="8008495" y="4991989"/>
            <a:ext cx="712838" cy="72040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B2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7671201" y="3974098"/>
            <a:ext cx="717756" cy="68508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B1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453334" y="6639572"/>
            <a:ext cx="732208" cy="86436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chemeClr val="bg2">
                    <a:lumMod val="10000"/>
                  </a:schemeClr>
                </a:solidFill>
              </a:rPr>
              <a:t>G2</a:t>
            </a:r>
            <a:endParaRPr lang="de-DE" sz="3528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2185543" y="2997330"/>
            <a:ext cx="349129" cy="57220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44" name="Rechteck 43"/>
          <p:cNvSpPr/>
          <p:nvPr/>
        </p:nvSpPr>
        <p:spPr>
          <a:xfrm rot="5400000">
            <a:off x="3447898" y="2070078"/>
            <a:ext cx="260091" cy="209287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45" name="Rechteck 44"/>
          <p:cNvSpPr/>
          <p:nvPr/>
        </p:nvSpPr>
        <p:spPr>
          <a:xfrm>
            <a:off x="4018121" y="1895844"/>
            <a:ext cx="736741" cy="144088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chemeClr val="tx1"/>
                </a:solidFill>
              </a:rPr>
              <a:t>H3</a:t>
            </a:r>
            <a:endParaRPr lang="de-DE" sz="3528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4397861" y="7125680"/>
            <a:ext cx="1479007" cy="89025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1800" dirty="0" smtClean="0">
                <a:solidFill>
                  <a:srgbClr val="000000"/>
                </a:solidFill>
              </a:rPr>
              <a:t>Turnhalle</a:t>
            </a:r>
            <a:endParaRPr lang="de-DE" sz="1800" dirty="0">
              <a:solidFill>
                <a:srgbClr val="000000"/>
              </a:solidFill>
            </a:endParaRPr>
          </a:p>
          <a:p>
            <a:pPr algn="ctr"/>
            <a:r>
              <a:rPr lang="de-DE" sz="2400" dirty="0" smtClean="0">
                <a:solidFill>
                  <a:srgbClr val="000000"/>
                </a:solidFill>
              </a:rPr>
              <a:t> 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 rot="10800000" flipV="1">
            <a:off x="4007818" y="7262520"/>
            <a:ext cx="689940" cy="83670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 smtClean="0">
                <a:solidFill>
                  <a:schemeClr val="tx1"/>
                </a:solidFill>
              </a:rPr>
              <a:t>F1</a:t>
            </a:r>
          </a:p>
          <a:p>
            <a:pPr algn="ctr"/>
            <a:r>
              <a:rPr lang="de-DE" sz="1400" dirty="0" smtClean="0">
                <a:solidFill>
                  <a:srgbClr val="000000"/>
                </a:solidFill>
              </a:rPr>
              <a:t>Mensa</a:t>
            </a:r>
          </a:p>
        </p:txBody>
      </p:sp>
      <p:sp>
        <p:nvSpPr>
          <p:cNvPr id="53" name="Rechteck 52"/>
          <p:cNvSpPr/>
          <p:nvPr/>
        </p:nvSpPr>
        <p:spPr>
          <a:xfrm>
            <a:off x="11861479" y="7503531"/>
            <a:ext cx="720000" cy="72040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D3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11861479" y="8220849"/>
            <a:ext cx="720000" cy="72040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D4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8008495" y="4659186"/>
            <a:ext cx="325361" cy="33055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smtClean="0"/>
              <a:t>WC</a:t>
            </a:r>
            <a:endParaRPr lang="de-DE" sz="800" dirty="0"/>
          </a:p>
        </p:txBody>
      </p:sp>
      <p:sp>
        <p:nvSpPr>
          <p:cNvPr id="57" name="Rechteck 56"/>
          <p:cNvSpPr/>
          <p:nvPr/>
        </p:nvSpPr>
        <p:spPr>
          <a:xfrm>
            <a:off x="8012115" y="5723197"/>
            <a:ext cx="709217" cy="70959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chemeClr val="tx1"/>
                </a:solidFill>
              </a:rPr>
              <a:t>B3</a:t>
            </a:r>
            <a:endParaRPr lang="de-DE" sz="3528" dirty="0">
              <a:solidFill>
                <a:schemeClr val="tx1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8012115" y="6410676"/>
            <a:ext cx="704487" cy="72714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B4</a:t>
            </a:r>
          </a:p>
          <a:p>
            <a:pPr algn="ctr"/>
            <a:r>
              <a:rPr lang="de-DE" sz="1200" dirty="0" smtClean="0"/>
              <a:t>Lehrer-zimmer</a:t>
            </a:r>
            <a:endParaRPr lang="de-DE" sz="1200" dirty="0"/>
          </a:p>
        </p:txBody>
      </p:sp>
      <p:sp>
        <p:nvSpPr>
          <p:cNvPr id="60" name="Rechteck 59"/>
          <p:cNvSpPr/>
          <p:nvPr/>
        </p:nvSpPr>
        <p:spPr>
          <a:xfrm>
            <a:off x="6516753" y="4810907"/>
            <a:ext cx="701832" cy="718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61" name="Rechteck 60"/>
          <p:cNvSpPr/>
          <p:nvPr/>
        </p:nvSpPr>
        <p:spPr>
          <a:xfrm rot="16200000">
            <a:off x="6208849" y="3931908"/>
            <a:ext cx="749375" cy="7260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63" name="Rechteck 62"/>
          <p:cNvSpPr/>
          <p:nvPr/>
        </p:nvSpPr>
        <p:spPr>
          <a:xfrm>
            <a:off x="6507379" y="5547180"/>
            <a:ext cx="720000" cy="72040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A3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6502042" y="6267655"/>
            <a:ext cx="731560" cy="720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A4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1486214" y="7813671"/>
            <a:ext cx="727175" cy="7611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chemeClr val="tx1"/>
                </a:solidFill>
              </a:rPr>
              <a:t>G1</a:t>
            </a:r>
            <a:endParaRPr lang="de-DE" sz="3528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2580487" y="2418591"/>
            <a:ext cx="791025" cy="5715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dirty="0" smtClean="0">
                <a:solidFill>
                  <a:schemeClr val="tx1"/>
                </a:solidFill>
              </a:rPr>
              <a:t>H1</a:t>
            </a:r>
            <a:endParaRPr lang="de-DE" sz="3000" dirty="0">
              <a:solidFill>
                <a:schemeClr val="tx1"/>
              </a:solidFill>
            </a:endParaRPr>
          </a:p>
        </p:txBody>
      </p:sp>
      <p:sp>
        <p:nvSpPr>
          <p:cNvPr id="74" name="Rechteck 73"/>
          <p:cNvSpPr/>
          <p:nvPr/>
        </p:nvSpPr>
        <p:spPr>
          <a:xfrm>
            <a:off x="3333290" y="2438292"/>
            <a:ext cx="491827" cy="559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 smtClean="0">
                <a:solidFill>
                  <a:schemeClr val="tx1"/>
                </a:solidFill>
              </a:rPr>
              <a:t>H2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3738241" y="2438291"/>
            <a:ext cx="249510" cy="53909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WC</a:t>
            </a:r>
            <a:endParaRPr lang="de-DE" sz="1200" dirty="0"/>
          </a:p>
        </p:txBody>
      </p:sp>
      <p:sp>
        <p:nvSpPr>
          <p:cNvPr id="40" name="Rechteck 39"/>
          <p:cNvSpPr/>
          <p:nvPr/>
        </p:nvSpPr>
        <p:spPr>
          <a:xfrm>
            <a:off x="1518516" y="3562302"/>
            <a:ext cx="726960" cy="96651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G5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1508148" y="4528813"/>
            <a:ext cx="737329" cy="101836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G4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1441826" y="5512530"/>
            <a:ext cx="743717" cy="778468"/>
          </a:xfrm>
          <a:prstGeom prst="rect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>
                <a:solidFill>
                  <a:schemeClr val="tx1"/>
                </a:solidFill>
              </a:rPr>
              <a:t>G</a:t>
            </a:r>
            <a:r>
              <a:rPr lang="de-DE" sz="3528" dirty="0" smtClean="0">
                <a:solidFill>
                  <a:schemeClr val="tx1"/>
                </a:solidFill>
              </a:rPr>
              <a:t>3</a:t>
            </a:r>
            <a:endParaRPr lang="de-DE" sz="3528" dirty="0">
              <a:solidFill>
                <a:schemeClr val="tx1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29222" y="1137102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11615490" y="4983448"/>
            <a:ext cx="538145" cy="52908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6363371" y="3246561"/>
            <a:ext cx="526068" cy="50882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7931219" y="3377731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9708299" y="5050125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5" name="Pfeil nach unten 84"/>
          <p:cNvSpPr/>
          <p:nvPr/>
        </p:nvSpPr>
        <p:spPr>
          <a:xfrm rot="10800000">
            <a:off x="9307991" y="7838784"/>
            <a:ext cx="360000" cy="1198425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Pfeil nach unten 85"/>
          <p:cNvSpPr/>
          <p:nvPr/>
        </p:nvSpPr>
        <p:spPr>
          <a:xfrm rot="16200000">
            <a:off x="7148723" y="6997070"/>
            <a:ext cx="329411" cy="610903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Pfeil nach unten 86"/>
          <p:cNvSpPr/>
          <p:nvPr/>
        </p:nvSpPr>
        <p:spPr>
          <a:xfrm rot="16200000">
            <a:off x="7321312" y="4748009"/>
            <a:ext cx="302447" cy="397332"/>
          </a:xfrm>
          <a:prstGeom prst="downArrow">
            <a:avLst>
              <a:gd name="adj1" fmla="val 41938"/>
              <a:gd name="adj2" fmla="val 5000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Pfeil nach unten 87"/>
          <p:cNvSpPr/>
          <p:nvPr/>
        </p:nvSpPr>
        <p:spPr>
          <a:xfrm rot="7914703">
            <a:off x="2734913" y="3334876"/>
            <a:ext cx="360000" cy="720000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Pfeil nach unten 88"/>
          <p:cNvSpPr/>
          <p:nvPr/>
        </p:nvSpPr>
        <p:spPr>
          <a:xfrm>
            <a:off x="2109935" y="8803472"/>
            <a:ext cx="536847" cy="357176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682966" y="5693324"/>
            <a:ext cx="754225" cy="75853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C1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7698787" y="7484033"/>
            <a:ext cx="944776" cy="73508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  <a:p>
            <a:pPr algn="ctr"/>
            <a:r>
              <a:rPr lang="de-DE" sz="1200" dirty="0" smtClean="0"/>
              <a:t>Verwaltung</a:t>
            </a:r>
          </a:p>
          <a:p>
            <a:pPr algn="ctr"/>
            <a:r>
              <a:rPr lang="de-DE" sz="1200" dirty="0" smtClean="0"/>
              <a:t>Schulleitung</a:t>
            </a:r>
            <a:endParaRPr lang="de-DE" sz="1200" dirty="0"/>
          </a:p>
        </p:txBody>
      </p:sp>
      <p:sp>
        <p:nvSpPr>
          <p:cNvPr id="16" name="Rechteck 15"/>
          <p:cNvSpPr/>
          <p:nvPr/>
        </p:nvSpPr>
        <p:spPr>
          <a:xfrm>
            <a:off x="11861479" y="6741494"/>
            <a:ext cx="720000" cy="75652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28" dirty="0" smtClean="0">
                <a:solidFill>
                  <a:srgbClr val="000000"/>
                </a:solidFill>
              </a:rPr>
              <a:t>D2</a:t>
            </a:r>
            <a:endParaRPr lang="de-DE" sz="3528" dirty="0">
              <a:solidFill>
                <a:srgbClr val="000000"/>
              </a:solidFill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3032473" y="1408733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6" name="Ellipse 65"/>
          <p:cNvSpPr/>
          <p:nvPr/>
        </p:nvSpPr>
        <p:spPr>
          <a:xfrm>
            <a:off x="8721333" y="8329782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5041738" y="8314321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F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07928" y="1075329"/>
            <a:ext cx="555331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F101 Mensa                              G9 Betreuung</a:t>
            </a:r>
          </a:p>
          <a:p>
            <a:r>
              <a:rPr lang="de-DE" sz="1400" b="1" dirty="0" smtClean="0"/>
              <a:t>F1 Mensa	</a:t>
            </a:r>
            <a:r>
              <a:rPr lang="de-DE" sz="1400" b="1" dirty="0"/>
              <a:t> </a:t>
            </a:r>
            <a:r>
              <a:rPr lang="de-DE" sz="1400" b="1" dirty="0" smtClean="0"/>
              <a:t>                  G10 Betreuung – Ganztag 3</a:t>
            </a:r>
          </a:p>
          <a:p>
            <a:r>
              <a:rPr lang="de-DE" sz="1400" b="1" dirty="0" smtClean="0"/>
              <a:t>F2 Werkraum 	                   G11 Küche (UG.)	</a:t>
            </a:r>
            <a:r>
              <a:rPr lang="de-DE" sz="1400" b="1" dirty="0"/>
              <a:t> </a:t>
            </a:r>
            <a:r>
              <a:rPr lang="de-DE" sz="1400" b="1" dirty="0" smtClean="0"/>
              <a:t>                                                    	                   H1 Betreuung </a:t>
            </a:r>
            <a:r>
              <a:rPr lang="de-DE" sz="1400" b="1" dirty="0"/>
              <a:t>-</a:t>
            </a:r>
            <a:r>
              <a:rPr lang="de-DE" sz="1400" b="1" dirty="0" smtClean="0"/>
              <a:t> Ganztag 2- </a:t>
            </a:r>
          </a:p>
          <a:p>
            <a:r>
              <a:rPr lang="de-DE" sz="1400" b="1" dirty="0" smtClean="0"/>
              <a:t> </a:t>
            </a:r>
            <a:r>
              <a:rPr lang="de-DE" sz="1400" b="1" dirty="0"/>
              <a:t>	</a:t>
            </a:r>
            <a:r>
              <a:rPr lang="de-DE" sz="1400" b="1" dirty="0" smtClean="0"/>
              <a:t>                   H2 Betreuung - Ganztag	2 </a:t>
            </a:r>
          </a:p>
          <a:p>
            <a:r>
              <a:rPr lang="de-DE" sz="1400" b="1" dirty="0" smtClean="0"/>
              <a:t>                                                   H3 Betreuung – Ganztag 3</a:t>
            </a:r>
          </a:p>
          <a:p>
            <a:endParaRPr lang="de-DE" sz="20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794571" y="7838784"/>
            <a:ext cx="655523" cy="70176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G</a:t>
            </a:r>
          </a:p>
          <a:p>
            <a:pPr algn="ctr"/>
            <a:r>
              <a:rPr lang="de-DE" sz="2000" dirty="0" smtClean="0"/>
              <a:t>101</a:t>
            </a:r>
            <a:endParaRPr lang="de-DE" sz="2000" dirty="0"/>
          </a:p>
        </p:txBody>
      </p:sp>
      <p:sp>
        <p:nvSpPr>
          <p:cNvPr id="69" name="Rechteck 68"/>
          <p:cNvSpPr/>
          <p:nvPr/>
        </p:nvSpPr>
        <p:spPr>
          <a:xfrm>
            <a:off x="782747" y="6640874"/>
            <a:ext cx="657762" cy="86305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G</a:t>
            </a:r>
          </a:p>
          <a:p>
            <a:pPr algn="ctr"/>
            <a:r>
              <a:rPr lang="de-DE" sz="2000" dirty="0" smtClean="0"/>
              <a:t>102</a:t>
            </a:r>
            <a:endParaRPr lang="de-DE" sz="2000" dirty="0"/>
          </a:p>
        </p:txBody>
      </p:sp>
      <p:sp>
        <p:nvSpPr>
          <p:cNvPr id="70" name="Rechteck 69"/>
          <p:cNvSpPr/>
          <p:nvPr/>
        </p:nvSpPr>
        <p:spPr>
          <a:xfrm>
            <a:off x="794571" y="5512530"/>
            <a:ext cx="624868" cy="77846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G</a:t>
            </a:r>
          </a:p>
          <a:p>
            <a:pPr algn="ctr"/>
            <a:r>
              <a:rPr lang="de-DE" sz="2000" dirty="0" smtClean="0"/>
              <a:t>103</a:t>
            </a:r>
            <a:endParaRPr lang="de-DE" sz="2000" dirty="0"/>
          </a:p>
        </p:txBody>
      </p:sp>
      <p:sp>
        <p:nvSpPr>
          <p:cNvPr id="71" name="Rechteck 70"/>
          <p:cNvSpPr/>
          <p:nvPr/>
        </p:nvSpPr>
        <p:spPr>
          <a:xfrm rot="2599396">
            <a:off x="1037150" y="1172356"/>
            <a:ext cx="790290" cy="5702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rgbClr val="000000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2311569" y="1229225"/>
            <a:ext cx="650894" cy="7038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G6</a:t>
            </a:r>
          </a:p>
          <a:p>
            <a:pPr algn="ctr"/>
            <a:r>
              <a:rPr lang="de-DE" sz="900" dirty="0" smtClean="0">
                <a:solidFill>
                  <a:srgbClr val="000000"/>
                </a:solidFill>
              </a:rPr>
              <a:t>Betreuung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1065634" y="1832673"/>
            <a:ext cx="653900" cy="605618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G11</a:t>
            </a:r>
          </a:p>
          <a:p>
            <a:pPr algn="ctr"/>
            <a:r>
              <a:rPr lang="de-DE" sz="1400" dirty="0" smtClean="0"/>
              <a:t>Küche </a:t>
            </a:r>
            <a:endParaRPr lang="de-DE" sz="1400" dirty="0"/>
          </a:p>
        </p:txBody>
      </p:sp>
      <p:sp>
        <p:nvSpPr>
          <p:cNvPr id="90" name="Rechteck 89"/>
          <p:cNvSpPr/>
          <p:nvPr/>
        </p:nvSpPr>
        <p:spPr>
          <a:xfrm rot="10800000" flipV="1">
            <a:off x="3987751" y="8085122"/>
            <a:ext cx="605653" cy="67054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rgbClr val="000000"/>
                </a:solidFill>
              </a:rPr>
              <a:t>F 101</a:t>
            </a:r>
          </a:p>
          <a:p>
            <a:pPr algn="ctr"/>
            <a:r>
              <a:rPr lang="de-DE" sz="1200" dirty="0" smtClean="0">
                <a:solidFill>
                  <a:srgbClr val="000000"/>
                </a:solidFill>
              </a:rPr>
              <a:t>Mensa</a:t>
            </a:r>
          </a:p>
          <a:p>
            <a:pPr algn="ctr"/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91" name="Rechteck 90"/>
          <p:cNvSpPr/>
          <p:nvPr/>
        </p:nvSpPr>
        <p:spPr>
          <a:xfrm rot="10800000" flipV="1">
            <a:off x="2575687" y="6640874"/>
            <a:ext cx="687986" cy="706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F2</a:t>
            </a:r>
          </a:p>
          <a:p>
            <a:pPr algn="ctr"/>
            <a:r>
              <a:rPr lang="de-DE" sz="1200" dirty="0" smtClean="0">
                <a:solidFill>
                  <a:srgbClr val="000000"/>
                </a:solidFill>
              </a:rPr>
              <a:t>Werk-</a:t>
            </a:r>
          </a:p>
          <a:p>
            <a:pPr algn="ctr"/>
            <a:r>
              <a:rPr lang="de-DE" sz="1200" dirty="0" smtClean="0">
                <a:solidFill>
                  <a:srgbClr val="000000"/>
                </a:solidFill>
              </a:rPr>
              <a:t>raum</a:t>
            </a:r>
          </a:p>
        </p:txBody>
      </p:sp>
      <p:sp>
        <p:nvSpPr>
          <p:cNvPr id="92" name="Rechteck 91"/>
          <p:cNvSpPr/>
          <p:nvPr/>
        </p:nvSpPr>
        <p:spPr>
          <a:xfrm>
            <a:off x="1090630" y="3161746"/>
            <a:ext cx="638859" cy="28672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 smtClean="0">
                <a:solidFill>
                  <a:srgbClr val="000000"/>
                </a:solidFill>
              </a:rPr>
              <a:t>Büro/</a:t>
            </a:r>
          </a:p>
          <a:p>
            <a:pPr algn="ctr"/>
            <a:r>
              <a:rPr lang="de-DE" sz="900" dirty="0" err="1" smtClean="0">
                <a:solidFill>
                  <a:srgbClr val="000000"/>
                </a:solidFill>
              </a:rPr>
              <a:t>ErsteHilfe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1065310" y="2879499"/>
            <a:ext cx="654224" cy="23566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 err="1" smtClean="0">
                <a:solidFill>
                  <a:srgbClr val="000000"/>
                </a:solidFill>
              </a:rPr>
              <a:t>BÜro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1075496" y="2582546"/>
            <a:ext cx="663855" cy="24940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>
                <a:solidFill>
                  <a:srgbClr val="000000"/>
                </a:solidFill>
              </a:rPr>
              <a:t>Delfinar</a:t>
            </a:r>
            <a:r>
              <a:rPr lang="de-DE" sz="1200" dirty="0" smtClean="0">
                <a:solidFill>
                  <a:srgbClr val="000000"/>
                </a:solidFill>
              </a:rPr>
              <a:t>.</a:t>
            </a:r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520436" y="9087939"/>
            <a:ext cx="3851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                      </a:t>
            </a:r>
            <a:r>
              <a:rPr lang="de-DE" sz="1800" b="1" dirty="0" smtClean="0"/>
              <a:t>Straßenseite</a:t>
            </a:r>
            <a:endParaRPr lang="de-DE" sz="18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620768" y="60959"/>
            <a:ext cx="2889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                </a:t>
            </a:r>
            <a:r>
              <a:rPr lang="de-DE" sz="1800" b="1" dirty="0" smtClean="0"/>
              <a:t>Angerbachseite</a:t>
            </a:r>
            <a:endParaRPr lang="de-DE" sz="1800" b="1" dirty="0"/>
          </a:p>
        </p:txBody>
      </p:sp>
      <p:sp>
        <p:nvSpPr>
          <p:cNvPr id="95" name="Rechteck 94"/>
          <p:cNvSpPr/>
          <p:nvPr/>
        </p:nvSpPr>
        <p:spPr>
          <a:xfrm>
            <a:off x="3548560" y="6917825"/>
            <a:ext cx="317755" cy="428234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WC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96" name="Pfeil nach unten 95"/>
          <p:cNvSpPr/>
          <p:nvPr/>
        </p:nvSpPr>
        <p:spPr>
          <a:xfrm rot="16200000">
            <a:off x="5779508" y="5992615"/>
            <a:ext cx="286044" cy="550079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Pfeil nach unten 97"/>
          <p:cNvSpPr/>
          <p:nvPr/>
        </p:nvSpPr>
        <p:spPr>
          <a:xfrm>
            <a:off x="9253132" y="6258755"/>
            <a:ext cx="360000" cy="720000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Pfeil nach unten 98"/>
          <p:cNvSpPr/>
          <p:nvPr/>
        </p:nvSpPr>
        <p:spPr>
          <a:xfrm>
            <a:off x="10870039" y="5656505"/>
            <a:ext cx="360000" cy="720000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Pfeil nach unten 99"/>
          <p:cNvSpPr/>
          <p:nvPr/>
        </p:nvSpPr>
        <p:spPr>
          <a:xfrm rot="16200000" flipH="1" flipV="1">
            <a:off x="11349176" y="8130422"/>
            <a:ext cx="207478" cy="445751"/>
          </a:xfrm>
          <a:prstGeom prst="downArrow">
            <a:avLst>
              <a:gd name="adj1" fmla="val 50000"/>
              <a:gd name="adj2" fmla="val 5600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10760074" y="7630361"/>
            <a:ext cx="939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Schulgarten</a:t>
            </a:r>
            <a:endParaRPr lang="de-DE" sz="1200" dirty="0"/>
          </a:p>
        </p:txBody>
      </p:sp>
      <p:sp>
        <p:nvSpPr>
          <p:cNvPr id="101" name="Pfeil nach unten 100"/>
          <p:cNvSpPr/>
          <p:nvPr/>
        </p:nvSpPr>
        <p:spPr>
          <a:xfrm rot="19579567">
            <a:off x="4408366" y="7105212"/>
            <a:ext cx="167625" cy="202243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Pfeil nach unten 101"/>
          <p:cNvSpPr/>
          <p:nvPr/>
        </p:nvSpPr>
        <p:spPr>
          <a:xfrm flipH="1">
            <a:off x="2838354" y="6346589"/>
            <a:ext cx="153117" cy="210535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Pfeil nach unten 102"/>
          <p:cNvSpPr/>
          <p:nvPr/>
        </p:nvSpPr>
        <p:spPr>
          <a:xfrm flipH="1">
            <a:off x="4999932" y="6692865"/>
            <a:ext cx="274863" cy="367441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5041738" y="4042178"/>
            <a:ext cx="251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/>
          </a:p>
        </p:txBody>
      </p:sp>
      <p:sp>
        <p:nvSpPr>
          <p:cNvPr id="104" name="Rechteck 103"/>
          <p:cNvSpPr/>
          <p:nvPr/>
        </p:nvSpPr>
        <p:spPr>
          <a:xfrm>
            <a:off x="6222805" y="6030719"/>
            <a:ext cx="281134" cy="75991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1" name="Textfeld 10"/>
          <p:cNvSpPr txBox="1"/>
          <p:nvPr/>
        </p:nvSpPr>
        <p:spPr>
          <a:xfrm>
            <a:off x="6363372" y="4125132"/>
            <a:ext cx="513222" cy="284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Kita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6638218" y="5043126"/>
            <a:ext cx="44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Kita</a:t>
            </a:r>
            <a:endParaRPr lang="de-DE" sz="1200" dirty="0"/>
          </a:p>
        </p:txBody>
      </p:sp>
      <p:sp>
        <p:nvSpPr>
          <p:cNvPr id="105" name="Pfeil nach unten 104"/>
          <p:cNvSpPr/>
          <p:nvPr/>
        </p:nvSpPr>
        <p:spPr>
          <a:xfrm rot="10800000" flipV="1">
            <a:off x="9754776" y="8212696"/>
            <a:ext cx="115046" cy="458816"/>
          </a:xfrm>
          <a:prstGeom prst="downArrow">
            <a:avLst>
              <a:gd name="adj1" fmla="val 50000"/>
              <a:gd name="adj2" fmla="val 5600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/>
          <p:cNvSpPr/>
          <p:nvPr/>
        </p:nvSpPr>
        <p:spPr>
          <a:xfrm>
            <a:off x="1755610" y="1225190"/>
            <a:ext cx="631272" cy="234865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07" name="Rechteck 106"/>
          <p:cNvSpPr/>
          <p:nvPr/>
        </p:nvSpPr>
        <p:spPr>
          <a:xfrm rot="18904898">
            <a:off x="1149299" y="-72201"/>
            <a:ext cx="219848" cy="154454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08" name="Rechteck 107"/>
          <p:cNvSpPr/>
          <p:nvPr/>
        </p:nvSpPr>
        <p:spPr>
          <a:xfrm>
            <a:off x="2023390" y="669226"/>
            <a:ext cx="484367" cy="56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/>
          </a:p>
          <a:p>
            <a:pPr algn="ctr"/>
            <a:endParaRPr lang="de-DE" sz="1000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956284" y="685889"/>
            <a:ext cx="5783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 </a:t>
            </a:r>
            <a:r>
              <a:rPr lang="de-DE" sz="1000" dirty="0" smtClean="0"/>
              <a:t>Haus-</a:t>
            </a:r>
          </a:p>
          <a:p>
            <a:r>
              <a:rPr lang="de-DE" sz="1000" dirty="0" smtClean="0"/>
              <a:t>meister</a:t>
            </a:r>
            <a:endParaRPr lang="de-DE" sz="1000" dirty="0"/>
          </a:p>
        </p:txBody>
      </p:sp>
      <p:sp>
        <p:nvSpPr>
          <p:cNvPr id="109" name="Rechteck 108"/>
          <p:cNvSpPr/>
          <p:nvPr/>
        </p:nvSpPr>
        <p:spPr>
          <a:xfrm>
            <a:off x="2311570" y="1933072"/>
            <a:ext cx="290208" cy="144291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8" name="Pfeil nach links und oben 17"/>
          <p:cNvSpPr/>
          <p:nvPr/>
        </p:nvSpPr>
        <p:spPr>
          <a:xfrm rot="15114191">
            <a:off x="1664779" y="1607311"/>
            <a:ext cx="195192" cy="355546"/>
          </a:xfrm>
          <a:prstGeom prst="lef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7030A0"/>
              </a:solidFill>
            </a:endParaRPr>
          </a:p>
        </p:txBody>
      </p:sp>
      <p:sp>
        <p:nvSpPr>
          <p:cNvPr id="30" name="Pfeil nach links und rechts 29"/>
          <p:cNvSpPr/>
          <p:nvPr/>
        </p:nvSpPr>
        <p:spPr>
          <a:xfrm>
            <a:off x="1265508" y="6394309"/>
            <a:ext cx="595144" cy="162850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Pfeil nach links und rechts 112"/>
          <p:cNvSpPr/>
          <p:nvPr/>
        </p:nvSpPr>
        <p:spPr>
          <a:xfrm>
            <a:off x="1265508" y="7611870"/>
            <a:ext cx="595144" cy="162850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Rechteck 115"/>
          <p:cNvSpPr/>
          <p:nvPr/>
        </p:nvSpPr>
        <p:spPr>
          <a:xfrm>
            <a:off x="3731186" y="2029125"/>
            <a:ext cx="283633" cy="4199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 dirty="0"/>
          </a:p>
        </p:txBody>
      </p:sp>
      <p:sp>
        <p:nvSpPr>
          <p:cNvPr id="118" name="Pfeil nach links und oben 117"/>
          <p:cNvSpPr/>
          <p:nvPr/>
        </p:nvSpPr>
        <p:spPr>
          <a:xfrm rot="10800000">
            <a:off x="7516194" y="8380425"/>
            <a:ext cx="180742" cy="370326"/>
          </a:xfrm>
          <a:prstGeom prst="lef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7030A0"/>
              </a:solidFill>
            </a:endParaRPr>
          </a:p>
        </p:txBody>
      </p:sp>
      <p:sp>
        <p:nvSpPr>
          <p:cNvPr id="120" name="Rechteck 119"/>
          <p:cNvSpPr/>
          <p:nvPr/>
        </p:nvSpPr>
        <p:spPr>
          <a:xfrm>
            <a:off x="7732482" y="8241009"/>
            <a:ext cx="915862" cy="358773"/>
          </a:xfrm>
          <a:prstGeom prst="rect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Keller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1" name="Pfeil nach links und oben 120"/>
          <p:cNvSpPr/>
          <p:nvPr/>
        </p:nvSpPr>
        <p:spPr>
          <a:xfrm rot="7460364">
            <a:off x="3713782" y="8124336"/>
            <a:ext cx="368688" cy="224451"/>
          </a:xfrm>
          <a:prstGeom prst="lef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7030A0"/>
              </a:solidFill>
            </a:endParaRPr>
          </a:p>
        </p:txBody>
      </p:sp>
      <p:pic>
        <p:nvPicPr>
          <p:cNvPr id="1026" name="Picture 2" descr="logo-norm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3091" y="123338"/>
            <a:ext cx="2304000" cy="231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Rechteck 121"/>
          <p:cNvSpPr/>
          <p:nvPr/>
        </p:nvSpPr>
        <p:spPr>
          <a:xfrm>
            <a:off x="5635353" y="7072973"/>
            <a:ext cx="220678" cy="9429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000000"/>
                </a:solidFill>
              </a:rPr>
              <a:t>  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23" name="Pfeil nach unten 122"/>
          <p:cNvSpPr/>
          <p:nvPr/>
        </p:nvSpPr>
        <p:spPr>
          <a:xfrm rot="19803382" flipH="1">
            <a:off x="5498119" y="6931254"/>
            <a:ext cx="100426" cy="174338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Flussdiagramm: Verzögerung 35"/>
          <p:cNvSpPr/>
          <p:nvPr/>
        </p:nvSpPr>
        <p:spPr>
          <a:xfrm rot="5400000">
            <a:off x="4076562" y="3360046"/>
            <a:ext cx="612648" cy="562800"/>
          </a:xfrm>
          <a:prstGeom prst="flowChartDelay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25" name="Pfeil nach unten 124"/>
          <p:cNvSpPr/>
          <p:nvPr/>
        </p:nvSpPr>
        <p:spPr>
          <a:xfrm rot="5400000" flipH="1" flipV="1">
            <a:off x="4824232" y="2960676"/>
            <a:ext cx="112459" cy="251198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Pfeil nach unten 125"/>
          <p:cNvSpPr/>
          <p:nvPr/>
        </p:nvSpPr>
        <p:spPr>
          <a:xfrm rot="10800000" flipH="1">
            <a:off x="2956066" y="2417949"/>
            <a:ext cx="111093" cy="266564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Pfeil nach unten 126"/>
          <p:cNvSpPr/>
          <p:nvPr/>
        </p:nvSpPr>
        <p:spPr>
          <a:xfrm rot="5400000" flipH="1">
            <a:off x="945986" y="2842899"/>
            <a:ext cx="147779" cy="320281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Pfeil nach unten 127"/>
          <p:cNvSpPr/>
          <p:nvPr/>
        </p:nvSpPr>
        <p:spPr>
          <a:xfrm rot="10800000" flipH="1">
            <a:off x="1407423" y="1609421"/>
            <a:ext cx="111093" cy="266564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Pfeil nach unten 128"/>
          <p:cNvSpPr/>
          <p:nvPr/>
        </p:nvSpPr>
        <p:spPr>
          <a:xfrm rot="5400000" flipH="1">
            <a:off x="938463" y="6358275"/>
            <a:ext cx="120155" cy="277612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Pfeil nach unten 129"/>
          <p:cNvSpPr/>
          <p:nvPr/>
        </p:nvSpPr>
        <p:spPr>
          <a:xfrm rot="5400000" flipH="1">
            <a:off x="936825" y="7542067"/>
            <a:ext cx="120155" cy="277612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Pfeil nach unten 130"/>
          <p:cNvSpPr/>
          <p:nvPr/>
        </p:nvSpPr>
        <p:spPr>
          <a:xfrm rot="16200000">
            <a:off x="3448313" y="2078755"/>
            <a:ext cx="151952" cy="195630"/>
          </a:xfrm>
          <a:prstGeom prst="downArrow">
            <a:avLst>
              <a:gd name="adj1" fmla="val 36453"/>
              <a:gd name="adj2" fmla="val 5000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/>
          <p:cNvSpPr/>
          <p:nvPr/>
        </p:nvSpPr>
        <p:spPr>
          <a:xfrm>
            <a:off x="6696707" y="4656769"/>
            <a:ext cx="385465" cy="1412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smtClean="0"/>
              <a:t>WC</a:t>
            </a:r>
            <a:endParaRPr lang="de-DE" sz="800" dirty="0"/>
          </a:p>
        </p:txBody>
      </p:sp>
      <p:sp>
        <p:nvSpPr>
          <p:cNvPr id="111" name="Rechteck 110"/>
          <p:cNvSpPr/>
          <p:nvPr/>
        </p:nvSpPr>
        <p:spPr>
          <a:xfrm rot="5400000">
            <a:off x="11225158" y="6041719"/>
            <a:ext cx="255859" cy="112389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12" name="Rechteck 111"/>
          <p:cNvSpPr/>
          <p:nvPr/>
        </p:nvSpPr>
        <p:spPr>
          <a:xfrm>
            <a:off x="8348833" y="7484034"/>
            <a:ext cx="325361" cy="28482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smtClean="0"/>
              <a:t>WC</a:t>
            </a:r>
            <a:endParaRPr lang="de-DE" sz="800" dirty="0"/>
          </a:p>
        </p:txBody>
      </p:sp>
      <p:sp>
        <p:nvSpPr>
          <p:cNvPr id="114" name="Rechteck 113"/>
          <p:cNvSpPr/>
          <p:nvPr/>
        </p:nvSpPr>
        <p:spPr>
          <a:xfrm>
            <a:off x="7702438" y="7455241"/>
            <a:ext cx="468737" cy="2708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rgbClr val="002060"/>
                </a:solidFill>
              </a:rPr>
              <a:t>Lager</a:t>
            </a:r>
            <a:endParaRPr lang="de-DE" sz="1000" dirty="0">
              <a:solidFill>
                <a:srgbClr val="002060"/>
              </a:solidFill>
            </a:endParaRPr>
          </a:p>
        </p:txBody>
      </p:sp>
      <p:sp>
        <p:nvSpPr>
          <p:cNvPr id="115" name="Rechteck 114"/>
          <p:cNvSpPr/>
          <p:nvPr/>
        </p:nvSpPr>
        <p:spPr>
          <a:xfrm>
            <a:off x="7738256" y="5646772"/>
            <a:ext cx="90672" cy="26614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19" name="Rechteck 118"/>
          <p:cNvSpPr/>
          <p:nvPr/>
        </p:nvSpPr>
        <p:spPr>
          <a:xfrm flipV="1">
            <a:off x="7725980" y="6824698"/>
            <a:ext cx="102948" cy="283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/>
          </a:p>
        </p:txBody>
      </p:sp>
      <p:sp>
        <p:nvSpPr>
          <p:cNvPr id="117" name="Rechteck 116"/>
          <p:cNvSpPr/>
          <p:nvPr/>
        </p:nvSpPr>
        <p:spPr>
          <a:xfrm>
            <a:off x="901855" y="1818736"/>
            <a:ext cx="193370" cy="40916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 dirty="0">
              <a:solidFill>
                <a:srgbClr val="7030A0"/>
              </a:solidFill>
            </a:endParaRPr>
          </a:p>
        </p:txBody>
      </p:sp>
      <p:sp>
        <p:nvSpPr>
          <p:cNvPr id="124" name="Pfeil nach unten 123"/>
          <p:cNvSpPr/>
          <p:nvPr/>
        </p:nvSpPr>
        <p:spPr>
          <a:xfrm rot="10800000" flipH="1">
            <a:off x="881978" y="1699391"/>
            <a:ext cx="111093" cy="266564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692292" y="2803725"/>
            <a:ext cx="4452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/>
          </a:p>
        </p:txBody>
      </p:sp>
      <p:sp>
        <p:nvSpPr>
          <p:cNvPr id="133" name="Rechteck 132"/>
          <p:cNvSpPr/>
          <p:nvPr/>
        </p:nvSpPr>
        <p:spPr>
          <a:xfrm>
            <a:off x="3303054" y="6917825"/>
            <a:ext cx="221235" cy="43558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/>
          </a:p>
        </p:txBody>
      </p:sp>
      <p:sp>
        <p:nvSpPr>
          <p:cNvPr id="134" name="Rechteck 133"/>
          <p:cNvSpPr/>
          <p:nvPr/>
        </p:nvSpPr>
        <p:spPr>
          <a:xfrm>
            <a:off x="4575954" y="8021041"/>
            <a:ext cx="617053" cy="3188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Mensa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35" name="Pfeil nach unten 134"/>
          <p:cNvSpPr/>
          <p:nvPr/>
        </p:nvSpPr>
        <p:spPr>
          <a:xfrm flipH="1">
            <a:off x="3620285" y="6639572"/>
            <a:ext cx="153117" cy="210535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/>
          <p:cNvSpPr/>
          <p:nvPr/>
        </p:nvSpPr>
        <p:spPr>
          <a:xfrm>
            <a:off x="5378431" y="8002191"/>
            <a:ext cx="45719" cy="3121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37016" y="2438292"/>
            <a:ext cx="734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Betreuung</a:t>
            </a:r>
            <a:endParaRPr lang="de-DE" sz="1000" dirty="0"/>
          </a:p>
        </p:txBody>
      </p:sp>
      <p:sp>
        <p:nvSpPr>
          <p:cNvPr id="12" name="Textfeld 11"/>
          <p:cNvSpPr txBox="1"/>
          <p:nvPr/>
        </p:nvSpPr>
        <p:spPr>
          <a:xfrm>
            <a:off x="10673091" y="8629716"/>
            <a:ext cx="127791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-----------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951650" y="6689360"/>
            <a:ext cx="90781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-------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97" y="8557866"/>
            <a:ext cx="980018" cy="98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feld 34"/>
          <p:cNvSpPr txBox="1"/>
          <p:nvPr/>
        </p:nvSpPr>
        <p:spPr>
          <a:xfrm>
            <a:off x="7766386" y="2499847"/>
            <a:ext cx="3844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C00000"/>
                </a:solidFill>
              </a:rPr>
              <a:t>Sammelstelle Feueralarm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39" name="Pfeil nach oben 38"/>
          <p:cNvSpPr/>
          <p:nvPr/>
        </p:nvSpPr>
        <p:spPr>
          <a:xfrm flipH="1">
            <a:off x="8351481" y="2807286"/>
            <a:ext cx="206749" cy="238925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37" name="Pfeil nach oben 136"/>
          <p:cNvSpPr/>
          <p:nvPr/>
        </p:nvSpPr>
        <p:spPr>
          <a:xfrm flipH="1">
            <a:off x="8784584" y="2812704"/>
            <a:ext cx="206749" cy="238925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Pfeil nach oben 137"/>
          <p:cNvSpPr/>
          <p:nvPr/>
        </p:nvSpPr>
        <p:spPr>
          <a:xfrm flipH="1">
            <a:off x="9213897" y="2812704"/>
            <a:ext cx="206749" cy="238925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87614" y="7471633"/>
            <a:ext cx="125495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Flussdiagramm: Zusammenführung 40"/>
          <p:cNvSpPr/>
          <p:nvPr/>
        </p:nvSpPr>
        <p:spPr>
          <a:xfrm>
            <a:off x="5013397" y="3722957"/>
            <a:ext cx="612648" cy="612648"/>
          </a:xfrm>
          <a:prstGeom prst="flowChartSummingJuncti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453399" y="4349955"/>
            <a:ext cx="1498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      Kletterspinne</a:t>
            </a:r>
            <a:endParaRPr lang="de-DE" sz="1400" b="1" dirty="0"/>
          </a:p>
        </p:txBody>
      </p:sp>
      <p:sp>
        <p:nvSpPr>
          <p:cNvPr id="47" name="AutoShape 2" descr="Bildergebnis für sammelstelle"/>
          <p:cNvSpPr>
            <a:spLocks noChangeAspect="1" noChangeArrowheads="1"/>
          </p:cNvSpPr>
          <p:nvPr/>
        </p:nvSpPr>
        <p:spPr bwMode="auto">
          <a:xfrm>
            <a:off x="2806155" y="347552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8" name="Picture 3" descr="C:\Users\Administrator\Pictures\sammelst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361" y="3093181"/>
            <a:ext cx="589194" cy="58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www.brewes.de/bilder/produkt/popup/verkehrsschilder-schulbushaltestelle-einseitig-vz224-51a90-564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265507" y="8088996"/>
            <a:ext cx="824903" cy="85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feld 50"/>
          <p:cNvSpPr txBox="1"/>
          <p:nvPr/>
        </p:nvSpPr>
        <p:spPr>
          <a:xfrm>
            <a:off x="7019843" y="8973407"/>
            <a:ext cx="57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hangingPunct="0"/>
            <a:r>
              <a:rPr lang="de-DE" sz="1200" dirty="0">
                <a:solidFill>
                  <a:srgbClr val="000000"/>
                </a:solidFill>
              </a:rPr>
              <a:t>Tel.:  +49(0)203 </a:t>
            </a:r>
            <a:r>
              <a:rPr lang="de-DE" sz="1200" dirty="0" smtClean="0">
                <a:solidFill>
                  <a:srgbClr val="000000"/>
                </a:solidFill>
              </a:rPr>
              <a:t>788286       www.grundschule-albert-schweitzer.de</a:t>
            </a:r>
            <a:endParaRPr lang="de-DE" sz="1200" b="1" u="sng" dirty="0">
              <a:solidFill>
                <a:srgbClr val="000000"/>
              </a:solidFill>
            </a:endParaRPr>
          </a:p>
          <a:p>
            <a:pPr hangingPunct="0"/>
            <a:r>
              <a:rPr lang="fr-FR" sz="1200" dirty="0">
                <a:solidFill>
                  <a:srgbClr val="000000"/>
                </a:solidFill>
              </a:rPr>
              <a:t>               </a:t>
            </a:r>
            <a:r>
              <a:rPr lang="fr-FR" sz="1200" dirty="0" smtClean="0">
                <a:solidFill>
                  <a:srgbClr val="000000"/>
                </a:solidFill>
              </a:rPr>
              <a:t>   Fax</a:t>
            </a:r>
            <a:r>
              <a:rPr lang="fr-FR" sz="1200" dirty="0">
                <a:solidFill>
                  <a:srgbClr val="000000"/>
                </a:solidFill>
              </a:rPr>
              <a:t>:  +49(0)203 </a:t>
            </a:r>
            <a:r>
              <a:rPr lang="fr-FR" sz="1200" dirty="0" smtClean="0">
                <a:solidFill>
                  <a:srgbClr val="000000"/>
                </a:solidFill>
              </a:rPr>
              <a:t>7579224     e-mail: ggs.albertschweitzer@stadt-duisburg.de</a:t>
            </a:r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52" name="AutoShape 2" descr="Bildergebnis für himmelsrichtung symbol"/>
          <p:cNvSpPr>
            <a:spLocks noChangeAspect="1" noChangeArrowheads="1"/>
          </p:cNvSpPr>
          <p:nvPr/>
        </p:nvSpPr>
        <p:spPr bwMode="auto">
          <a:xfrm>
            <a:off x="2419245" y="752171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5" name="AutoShape 4" descr="Bildergebnis für himmelsrichtung symbol"/>
          <p:cNvSpPr>
            <a:spLocks noChangeAspect="1" noChangeArrowheads="1"/>
          </p:cNvSpPr>
          <p:nvPr/>
        </p:nvSpPr>
        <p:spPr bwMode="auto">
          <a:xfrm>
            <a:off x="1135709" y="68582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AutoShape 6" descr="Bildergebnis für himmelsrichtung symbol"/>
          <p:cNvSpPr>
            <a:spLocks noChangeAspect="1" noChangeArrowheads="1"/>
          </p:cNvSpPr>
          <p:nvPr/>
        </p:nvSpPr>
        <p:spPr bwMode="auto">
          <a:xfrm rot="19137551">
            <a:off x="1194142" y="59857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AutoShape 8" descr="Bildergebnis für himmelsrichtung symbol"/>
          <p:cNvSpPr>
            <a:spLocks noChangeAspect="1" noChangeArrowheads="1"/>
          </p:cNvSpPr>
          <p:nvPr/>
        </p:nvSpPr>
        <p:spPr bwMode="auto">
          <a:xfrm>
            <a:off x="1329772" y="5223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pic>
        <p:nvPicPr>
          <p:cNvPr id="1034" name="Picture 10" descr="C:\Users\Administrator\Pictures\Unbenann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81138">
            <a:off x="438171" y="4179802"/>
            <a:ext cx="958264" cy="103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Rechteck 150"/>
          <p:cNvSpPr/>
          <p:nvPr/>
        </p:nvSpPr>
        <p:spPr>
          <a:xfrm>
            <a:off x="5797004" y="1418781"/>
            <a:ext cx="120230" cy="2195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8" name="Textfeld 1027"/>
          <p:cNvSpPr txBox="1"/>
          <p:nvPr/>
        </p:nvSpPr>
        <p:spPr>
          <a:xfrm>
            <a:off x="2724044" y="8789088"/>
            <a:ext cx="2952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Grundschule  Albert-Schweitzer-Straße</a:t>
            </a:r>
          </a:p>
          <a:p>
            <a:r>
              <a:rPr lang="de-DE" sz="1200" dirty="0" smtClean="0"/>
              <a:t>Albert-Schweitzer-Straße 64</a:t>
            </a:r>
          </a:p>
          <a:p>
            <a:r>
              <a:rPr lang="de-DE" sz="1200" dirty="0" smtClean="0"/>
              <a:t>47259 Duisburg-Huckingen</a:t>
            </a:r>
          </a:p>
          <a:p>
            <a:r>
              <a:rPr lang="de-DE" sz="1200" dirty="0" smtClean="0"/>
              <a:t>Schulnummer: 101746</a:t>
            </a:r>
            <a:endParaRPr lang="de-DE" sz="1200" dirty="0"/>
          </a:p>
        </p:txBody>
      </p:sp>
      <p:pic>
        <p:nvPicPr>
          <p:cNvPr id="149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266" y="5901764"/>
            <a:ext cx="709178" cy="42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164" y="7467227"/>
            <a:ext cx="700092" cy="69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815" y="1588750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232" y="1997916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074" y="287314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46" y="3461459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54" y="2128908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4" y="6699439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251" y="7360678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431" y="6806379"/>
            <a:ext cx="261976" cy="26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326" y="6874962"/>
            <a:ext cx="459971" cy="47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142" y="6824698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484" y="8176734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361" y="6497081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C:\Users\Administrator\Pictures\Unbenannt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678" y="6528669"/>
            <a:ext cx="459971" cy="4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2" descr="C:\Users\Administrator\Pictures\Feuerlöscher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1312" y="7437490"/>
            <a:ext cx="243382" cy="24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3" descr="C:\Users\Administrator\Pictures\Feuerlöscher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539" y="6172689"/>
            <a:ext cx="279167" cy="2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4" descr="C:\Users\Administrator\Pictures\Feuerlösche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67" y="7295877"/>
            <a:ext cx="283225" cy="28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5" descr="C:\Users\Administrator\Pictures\Feuerlösche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739" y="5634510"/>
            <a:ext cx="272871" cy="272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6" descr="C:\Users\Administrator\Pictures\Feuerlöscher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892" y="7925199"/>
            <a:ext cx="287497" cy="28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7" descr="C:\Users\Administrator\Pictures\Feuerlöscher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381" y="6662106"/>
            <a:ext cx="301161" cy="30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904" y="7689117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363" y="2791626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517" y="1702814"/>
            <a:ext cx="345148" cy="34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059" y="765535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697" y="712222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99" y="20972"/>
            <a:ext cx="332247" cy="3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238" y="6072590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92" y="7295877"/>
            <a:ext cx="334484" cy="33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75" y="7892352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600" y="8314321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511" y="7408347"/>
            <a:ext cx="272526" cy="27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571" y="7202064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934" y="7382992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8" descr="C:\Users\Administrator\Pictures\Feuerlöscher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58" y="2891210"/>
            <a:ext cx="324918" cy="3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Rechteck 181"/>
          <p:cNvSpPr/>
          <p:nvPr/>
        </p:nvSpPr>
        <p:spPr>
          <a:xfrm rot="18796364">
            <a:off x="778758" y="857531"/>
            <a:ext cx="595056" cy="5004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 dirty="0"/>
          </a:p>
        </p:txBody>
      </p:sp>
      <p:sp>
        <p:nvSpPr>
          <p:cNvPr id="183" name="Rechteck 182"/>
          <p:cNvSpPr/>
          <p:nvPr/>
        </p:nvSpPr>
        <p:spPr>
          <a:xfrm rot="18796364">
            <a:off x="148650" y="181642"/>
            <a:ext cx="603894" cy="6610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 dirty="0"/>
          </a:p>
        </p:txBody>
      </p:sp>
      <p:sp>
        <p:nvSpPr>
          <p:cNvPr id="185" name="Pfeil nach unten 184"/>
          <p:cNvSpPr/>
          <p:nvPr/>
        </p:nvSpPr>
        <p:spPr>
          <a:xfrm rot="10800000">
            <a:off x="3727470" y="3460387"/>
            <a:ext cx="314501" cy="354791"/>
          </a:xfrm>
          <a:prstGeom prst="downArrow">
            <a:avLst>
              <a:gd name="adj1" fmla="val 36453"/>
              <a:gd name="adj2" fmla="val 5000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1" name="Textfeld 1040"/>
          <p:cNvSpPr txBox="1"/>
          <p:nvPr/>
        </p:nvSpPr>
        <p:spPr>
          <a:xfrm>
            <a:off x="5912148" y="1501763"/>
            <a:ext cx="2215389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b="1" dirty="0" smtClean="0">
              <a:solidFill>
                <a:prstClr val="black"/>
              </a:solidFill>
            </a:endParaRPr>
          </a:p>
          <a:p>
            <a:r>
              <a:rPr lang="de-DE" sz="1400" b="1" dirty="0"/>
              <a:t>G101 Betreuung </a:t>
            </a:r>
          </a:p>
          <a:p>
            <a:r>
              <a:rPr lang="de-DE" sz="1400" b="1" dirty="0"/>
              <a:t>G102 Betreuung </a:t>
            </a:r>
          </a:p>
          <a:p>
            <a:r>
              <a:rPr lang="de-DE" sz="1400" b="1" dirty="0"/>
              <a:t>G103 Betreuung </a:t>
            </a:r>
          </a:p>
          <a:p>
            <a:r>
              <a:rPr lang="de-DE" sz="1400" b="1" dirty="0" smtClean="0">
                <a:solidFill>
                  <a:prstClr val="black"/>
                </a:solidFill>
              </a:rPr>
              <a:t>G6 Betreuung</a:t>
            </a:r>
          </a:p>
          <a:p>
            <a:r>
              <a:rPr lang="de-DE" sz="1400" b="1" dirty="0" smtClean="0">
                <a:solidFill>
                  <a:prstClr val="black"/>
                </a:solidFill>
              </a:rPr>
              <a:t>G7 Musikraum/HSU</a:t>
            </a:r>
          </a:p>
          <a:p>
            <a:r>
              <a:rPr lang="de-DE" sz="1400" b="1" dirty="0" smtClean="0">
                <a:solidFill>
                  <a:prstClr val="black"/>
                </a:solidFill>
              </a:rPr>
              <a:t>G8 Betreuung</a:t>
            </a:r>
          </a:p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88" name="Rechteck 187"/>
          <p:cNvSpPr/>
          <p:nvPr/>
        </p:nvSpPr>
        <p:spPr>
          <a:xfrm rot="18796364">
            <a:off x="560567" y="678302"/>
            <a:ext cx="595056" cy="41140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528" dirty="0"/>
          </a:p>
        </p:txBody>
      </p:sp>
      <p:sp>
        <p:nvSpPr>
          <p:cNvPr id="1038" name="Textfeld 1037"/>
          <p:cNvSpPr txBox="1"/>
          <p:nvPr/>
        </p:nvSpPr>
        <p:spPr>
          <a:xfrm>
            <a:off x="964597" y="938650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G8</a:t>
            </a:r>
            <a:endParaRPr lang="de-DE" sz="1400" b="1" dirty="0"/>
          </a:p>
        </p:txBody>
      </p:sp>
      <p:sp>
        <p:nvSpPr>
          <p:cNvPr id="1042" name="Textfeld 1041"/>
          <p:cNvSpPr txBox="1"/>
          <p:nvPr/>
        </p:nvSpPr>
        <p:spPr>
          <a:xfrm>
            <a:off x="707892" y="697184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G9</a:t>
            </a:r>
            <a:endParaRPr lang="de-DE" sz="1400" b="1" dirty="0"/>
          </a:p>
        </p:txBody>
      </p:sp>
      <p:sp>
        <p:nvSpPr>
          <p:cNvPr id="1043" name="Textfeld 1042"/>
          <p:cNvSpPr txBox="1"/>
          <p:nvPr/>
        </p:nvSpPr>
        <p:spPr>
          <a:xfrm>
            <a:off x="199252" y="353219"/>
            <a:ext cx="511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G10</a:t>
            </a:r>
            <a:endParaRPr lang="de-DE" sz="1400" b="1" dirty="0"/>
          </a:p>
        </p:txBody>
      </p:sp>
      <p:sp>
        <p:nvSpPr>
          <p:cNvPr id="1044" name="Textfeld 1043"/>
          <p:cNvSpPr txBox="1"/>
          <p:nvPr/>
        </p:nvSpPr>
        <p:spPr>
          <a:xfrm>
            <a:off x="1248665" y="1278481"/>
            <a:ext cx="427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G7</a:t>
            </a:r>
            <a:endParaRPr lang="de-DE" sz="1400" b="1" dirty="0"/>
          </a:p>
        </p:txBody>
      </p:sp>
      <p:sp>
        <p:nvSpPr>
          <p:cNvPr id="193" name="Ellipse 192"/>
          <p:cNvSpPr/>
          <p:nvPr/>
        </p:nvSpPr>
        <p:spPr>
          <a:xfrm>
            <a:off x="2634855" y="4656769"/>
            <a:ext cx="540000" cy="54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25" name="Textfeld 1024"/>
          <p:cNvSpPr txBox="1"/>
          <p:nvPr/>
        </p:nvSpPr>
        <p:spPr>
          <a:xfrm>
            <a:off x="9960454" y="2399518"/>
            <a:ext cx="2841145" cy="28931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A3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Marienkäfer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D1 Wombats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A4 Waschbären</a:t>
            </a: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   D2 Schildkröten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B1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Mäuse     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D3 Erdmännchen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B2 Drachen              D4 Frösche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B3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Dinos 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G1 Otter</a:t>
            </a:r>
          </a:p>
          <a:p>
            <a:r>
              <a:rPr lang="de-DE" sz="1400" b="1" dirty="0" smtClean="0">
                <a:solidFill>
                  <a:schemeClr val="accent5">
                    <a:lumMod val="75000"/>
                  </a:schemeClr>
                </a:solidFill>
              </a:rPr>
              <a:t>B4 Lehrerzim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mer</a:t>
            </a: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G2 Affen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C1 Krokodile            G3 Ameisen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C2 Eisbären              G4 Seehunde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C3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Koalas 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           </a:t>
            </a:r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G5 Löwen</a:t>
            </a:r>
          </a:p>
          <a:p>
            <a:r>
              <a:rPr lang="de-DE" sz="1400" b="1" dirty="0" smtClean="0">
                <a:solidFill>
                  <a:schemeClr val="accent1">
                    <a:lumMod val="75000"/>
                  </a:schemeClr>
                </a:solidFill>
              </a:rPr>
              <a:t>C4 Pinguine</a:t>
            </a:r>
          </a:p>
          <a:p>
            <a:endParaRPr lang="de-DE" sz="1400" b="1" dirty="0" smtClean="0">
              <a:solidFill>
                <a:schemeClr val="accent1"/>
              </a:solidFill>
            </a:endParaRPr>
          </a:p>
          <a:p>
            <a:endParaRPr lang="de-DE" sz="1400" b="1" dirty="0" smtClean="0">
              <a:solidFill>
                <a:schemeClr val="accent1"/>
              </a:solidFill>
            </a:endParaRPr>
          </a:p>
          <a:p>
            <a:endParaRPr lang="de-DE" sz="1400" b="1" dirty="0">
              <a:solidFill>
                <a:schemeClr val="accent1"/>
              </a:solidFill>
            </a:endParaRPr>
          </a:p>
        </p:txBody>
      </p:sp>
      <p:sp>
        <p:nvSpPr>
          <p:cNvPr id="1039" name="Rechteck 1038"/>
          <p:cNvSpPr/>
          <p:nvPr/>
        </p:nvSpPr>
        <p:spPr>
          <a:xfrm>
            <a:off x="5857119" y="4727406"/>
            <a:ext cx="6449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Kita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815561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A3 Papier (297x420 mm)</PresentationFormat>
  <Paragraphs>119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Schulen Stadt Duisburg</cp:lastModifiedBy>
  <cp:revision>159</cp:revision>
  <cp:lastPrinted>2024-06-18T16:15:05Z</cp:lastPrinted>
  <dcterms:created xsi:type="dcterms:W3CDTF">2014-09-15T17:17:20Z</dcterms:created>
  <dcterms:modified xsi:type="dcterms:W3CDTF">2024-06-18T16:18:41Z</dcterms:modified>
</cp:coreProperties>
</file>